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9975" cy="42484675"/>
  <p:notesSz cx="6797675" cy="9926638"/>
  <p:custDataLst>
    <p:tags r:id="rId5"/>
  </p:custDataLst>
  <p:defaultTextStyle>
    <a:defPPr>
      <a:defRPr lang="sl-SI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82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3300"/>
    <a:srgbClr val="E6E6E6"/>
    <a:srgbClr val="FF3300"/>
    <a:srgbClr val="E7DFDB"/>
    <a:srgbClr val="3366FF"/>
    <a:srgbClr val="FF6600"/>
    <a:srgbClr val="FF9933"/>
    <a:srgbClr val="EAEAEA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64" autoAdjust="0"/>
    <p:restoredTop sz="96286" autoAdjust="0"/>
  </p:normalViewPr>
  <p:slideViewPr>
    <p:cSldViewPr snapToGrid="0">
      <p:cViewPr>
        <p:scale>
          <a:sx n="25" d="100"/>
          <a:sy n="25" d="100"/>
        </p:scale>
        <p:origin x="1938" y="18"/>
      </p:cViewPr>
      <p:guideLst>
        <p:guide orient="horz" pos="13382"/>
        <p:guide pos="9537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816" y="78"/>
      </p:cViewPr>
      <p:guideLst>
        <p:guide orient="horz" pos="3127"/>
        <p:guide pos="2141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5815D-F743-424F-9736-25F5E1308403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34902-D470-4F05-95D3-905F22426F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2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221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221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pPr>
              <a:defRPr/>
            </a:pPr>
            <a:fld id="{B0DC8C19-7507-418C-9BAE-22B5ED4A224B}" type="datetimeFigureOut">
              <a:rPr lang="sl-SI"/>
              <a:pPr>
                <a:defRPr/>
              </a:pPr>
              <a:t>7. 10. 2026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73275" y="746125"/>
            <a:ext cx="26511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30" tIns="44115" rIns="88230" bIns="44115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122"/>
            <a:ext cx="5438775" cy="4466511"/>
          </a:xfrm>
          <a:prstGeom prst="rect">
            <a:avLst/>
          </a:prstGeom>
        </p:spPr>
        <p:txBody>
          <a:bodyPr vert="horz" lIns="88230" tIns="44115" rIns="88230" bIns="4411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830"/>
            <a:ext cx="2946400" cy="495221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830"/>
            <a:ext cx="2946400" cy="495221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pPr>
              <a:defRPr/>
            </a:pPr>
            <a:fld id="{EDAE540A-35A9-4D43-8E10-4BF0ECD75A82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191961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95999" y="6775246"/>
            <a:ext cx="1419853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</a:t>
            </a:r>
            <a:r>
              <a:rPr lang="sl-SI" noProof="0" dirty="0"/>
              <a:t>Uvod (</a:t>
            </a:r>
            <a:r>
              <a:rPr lang="sl-SI" noProof="0" dirty="0" err="1"/>
              <a:t>Introduction</a:t>
            </a:r>
            <a:r>
              <a:rPr lang="sl-SI" noProof="0" dirty="0"/>
              <a:t>)</a:t>
            </a:r>
            <a:endParaRPr lang="en-US" noProof="0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395999" y="18089451"/>
            <a:ext cx="14198530" cy="7964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 </a:t>
            </a:r>
            <a:r>
              <a:rPr lang="sl-SI" noProof="0" dirty="0"/>
              <a:t>Metode (</a:t>
            </a:r>
            <a:r>
              <a:rPr lang="sl-SI" noProof="0" dirty="0" err="1"/>
              <a:t>Methods</a:t>
            </a:r>
            <a:r>
              <a:rPr lang="sl-SI" noProof="0" dirty="0"/>
              <a:t>)</a:t>
            </a:r>
            <a:endParaRPr lang="en-US" noProof="0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5639523" y="6756992"/>
            <a:ext cx="1419853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 </a:t>
            </a:r>
            <a:r>
              <a:rPr lang="sl-SI" noProof="0" dirty="0"/>
              <a:t>Rezultati (</a:t>
            </a:r>
            <a:r>
              <a:rPr lang="sl-SI" noProof="0" dirty="0" err="1"/>
              <a:t>Results</a:t>
            </a:r>
            <a:r>
              <a:rPr lang="sl-SI" noProof="0" dirty="0"/>
              <a:t>)</a:t>
            </a:r>
            <a:endParaRPr lang="en-US" noProof="0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5639521" y="23630844"/>
            <a:ext cx="1419853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 </a:t>
            </a:r>
            <a:r>
              <a:rPr lang="sl-SI" noProof="0" dirty="0"/>
              <a:t>Zaključki (</a:t>
            </a:r>
            <a:r>
              <a:rPr lang="sl-SI" noProof="0" dirty="0" err="1"/>
              <a:t>Conclusions</a:t>
            </a:r>
            <a:r>
              <a:rPr lang="sl-SI" noProof="0" dirty="0"/>
              <a:t>)</a:t>
            </a:r>
            <a:endParaRPr lang="en-US" noProof="0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5639521" y="32888682"/>
            <a:ext cx="14198529" cy="7964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/>
              <a:t>kliknite za urejanje</a:t>
            </a:r>
            <a:r>
              <a:rPr lang="en-US" noProof="0" dirty="0"/>
              <a:t>) </a:t>
            </a:r>
            <a:r>
              <a:rPr lang="sl-SI" noProof="0" dirty="0"/>
              <a:t>Literatura (</a:t>
            </a:r>
            <a:r>
              <a:rPr lang="sl-SI" noProof="0" dirty="0" err="1"/>
              <a:t>References</a:t>
            </a:r>
            <a:r>
              <a:rPr lang="sl-SI" noProof="0" dirty="0"/>
              <a:t>)</a:t>
            </a:r>
            <a:endParaRPr lang="en-US" noProof="0" dirty="0"/>
          </a:p>
        </p:txBody>
      </p:sp>
      <p:sp>
        <p:nvSpPr>
          <p:cNvPr id="76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4091542" y="4946501"/>
            <a:ext cx="22096890" cy="1674187"/>
          </a:xfrm>
          <a:prstGeom prst="rect">
            <a:avLst/>
          </a:prstGeom>
        </p:spPr>
        <p:txBody>
          <a:bodyPr lIns="77349" tIns="38675" rIns="77349" bIns="38675" anchor="t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600" baseline="0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Naslovi organizacij posameznih avtorjev in e-poštni naslov korespondenčnega avtorja (a</a:t>
            </a:r>
            <a:r>
              <a:rPr lang="en-GB" noProof="0" dirty="0" err="1"/>
              <a:t>uthor</a:t>
            </a:r>
            <a:r>
              <a:rPr lang="en-GB" noProof="0" dirty="0"/>
              <a:t> affiliations and e-mail of the corresponding author</a:t>
            </a:r>
            <a:r>
              <a:rPr lang="sl-SI" noProof="0" dirty="0"/>
              <a:t>)</a:t>
            </a:r>
            <a:endParaRPr lang="en-GB" noProof="0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4091542" y="3874168"/>
            <a:ext cx="22096890" cy="866273"/>
          </a:xfrm>
          <a:prstGeom prst="rect">
            <a:avLst/>
          </a:prstGeom>
        </p:spPr>
        <p:txBody>
          <a:bodyPr lIns="77349" tIns="38675" rIns="77349" bIns="38675" anchor="ctr" anchorCtr="1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 b="1" baseline="0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Avtorji (Ime in Priimek</a:t>
            </a:r>
            <a:r>
              <a:rPr lang="sl-SI" noProof="0"/>
              <a:t>,…)     </a:t>
            </a:r>
            <a:r>
              <a:rPr lang="en-GB" noProof="0"/>
              <a:t>Authors (First and Last name)</a:t>
            </a:r>
          </a:p>
        </p:txBody>
      </p:sp>
      <p:sp>
        <p:nvSpPr>
          <p:cNvPr id="80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4091542" y="2584712"/>
            <a:ext cx="22096890" cy="100265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53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Naslov (Title)</a:t>
            </a:r>
            <a:endParaRPr lang="en-US" noProof="0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61" hasCustomPrompt="1"/>
          </p:nvPr>
        </p:nvSpPr>
        <p:spPr>
          <a:xfrm>
            <a:off x="15655668" y="33688623"/>
            <a:ext cx="14198529" cy="191714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buNone/>
              <a:defRPr sz="28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noProof="0" dirty="0"/>
              <a:t>[1]</a:t>
            </a:r>
            <a:r>
              <a:rPr lang="sl-SI" noProof="0" dirty="0"/>
              <a:t>  Avtorji</a:t>
            </a:r>
            <a:r>
              <a:rPr lang="en-US" noProof="0" dirty="0"/>
              <a:t>, </a:t>
            </a:r>
            <a:r>
              <a:rPr lang="sl-SI" noProof="0" dirty="0"/>
              <a:t>Okrajšava revije,</a:t>
            </a:r>
            <a:r>
              <a:rPr lang="en-US" noProof="0" dirty="0"/>
              <a:t> </a:t>
            </a:r>
            <a:r>
              <a:rPr lang="sl-SI" noProof="0" dirty="0"/>
              <a:t>Vol. (Leto) Strani.</a:t>
            </a:r>
          </a:p>
          <a:p>
            <a:pPr lvl="0"/>
            <a:r>
              <a:rPr lang="sl-SI" noProof="0" dirty="0"/>
              <a:t>[2]  </a:t>
            </a:r>
            <a:r>
              <a:rPr lang="sl-SI" noProof="0" dirty="0" err="1"/>
              <a:t>Authors</a:t>
            </a:r>
            <a:r>
              <a:rPr lang="sl-SI" noProof="0" dirty="0"/>
              <a:t>, Journal </a:t>
            </a:r>
            <a:r>
              <a:rPr lang="sl-SI" noProof="0" dirty="0" err="1"/>
              <a:t>abbreviation</a:t>
            </a:r>
            <a:r>
              <a:rPr lang="sl-SI" noProof="0" dirty="0"/>
              <a:t>, Vol. (</a:t>
            </a:r>
            <a:r>
              <a:rPr lang="sl-SI" noProof="0" dirty="0" err="1"/>
              <a:t>Year</a:t>
            </a:r>
            <a:r>
              <a:rPr lang="sl-SI" noProof="0" dirty="0"/>
              <a:t>) </a:t>
            </a:r>
            <a:r>
              <a:rPr lang="sl-SI" noProof="0" dirty="0" err="1"/>
              <a:t>Pages</a:t>
            </a:r>
            <a:r>
              <a:rPr lang="sl-SI" noProof="0" dirty="0"/>
              <a:t>.  </a:t>
            </a:r>
          </a:p>
          <a:p>
            <a:pPr lvl="0"/>
            <a:endParaRPr lang="sl-SI" noProof="0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62" hasCustomPrompt="1"/>
          </p:nvPr>
        </p:nvSpPr>
        <p:spPr>
          <a:xfrm>
            <a:off x="15639523" y="7576702"/>
            <a:ext cx="1419853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</a:t>
            </a:r>
            <a:endParaRPr lang="en-US" noProof="0" dirty="0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63" hasCustomPrompt="1"/>
          </p:nvPr>
        </p:nvSpPr>
        <p:spPr>
          <a:xfrm>
            <a:off x="395999" y="7576703"/>
            <a:ext cx="1419853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</a:t>
            </a:r>
            <a:endParaRPr lang="en-US" noProof="0" dirty="0"/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164" hasCustomPrompt="1"/>
          </p:nvPr>
        </p:nvSpPr>
        <p:spPr>
          <a:xfrm>
            <a:off x="395999" y="18897174"/>
            <a:ext cx="1419853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  (Insert </a:t>
            </a:r>
            <a:r>
              <a:rPr lang="sl-SI" noProof="0" dirty="0" err="1"/>
              <a:t>text</a:t>
            </a:r>
            <a:r>
              <a:rPr lang="sl-SI" noProof="0" dirty="0"/>
              <a:t>)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65" hasCustomPrompt="1"/>
          </p:nvPr>
        </p:nvSpPr>
        <p:spPr>
          <a:xfrm>
            <a:off x="15639522" y="24446635"/>
            <a:ext cx="1419853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just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besedilo.  (Insert </a:t>
            </a:r>
            <a:r>
              <a:rPr lang="sl-SI" noProof="0" dirty="0" err="1"/>
              <a:t>text</a:t>
            </a:r>
            <a:r>
              <a:rPr lang="sl-SI" noProof="0" dirty="0"/>
              <a:t>)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169" hasCustomPrompt="1"/>
          </p:nvPr>
        </p:nvSpPr>
        <p:spPr>
          <a:xfrm>
            <a:off x="15639521" y="36396898"/>
            <a:ext cx="14198529" cy="1493502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marL="0" marR="0" lvl="0" indent="0" algn="just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l-SI" noProof="0" dirty="0"/>
              <a:t>Vstavite besedilo – zahvale, če so. (Insert </a:t>
            </a:r>
            <a:r>
              <a:rPr lang="sl-SI" noProof="0" dirty="0" err="1"/>
              <a:t>achnowledgements</a:t>
            </a:r>
            <a:r>
              <a:rPr lang="sl-SI" noProof="0" dirty="0"/>
              <a:t>, </a:t>
            </a:r>
            <a:r>
              <a:rPr lang="sl-SI" noProof="0" dirty="0" err="1"/>
              <a:t>if</a:t>
            </a:r>
            <a:r>
              <a:rPr lang="sl-SI" noProof="0" dirty="0"/>
              <a:t> </a:t>
            </a:r>
            <a:r>
              <a:rPr lang="sl-SI" noProof="0" dirty="0" err="1"/>
              <a:t>any</a:t>
            </a:r>
            <a:r>
              <a:rPr lang="sl-SI" noProof="0" dirty="0"/>
              <a:t>)</a:t>
            </a:r>
          </a:p>
          <a:p>
            <a:pPr lvl="0"/>
            <a:endParaRPr lang="en-US" noProof="0" dirty="0"/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170" hasCustomPrompt="1"/>
          </p:nvPr>
        </p:nvSpPr>
        <p:spPr>
          <a:xfrm>
            <a:off x="395999" y="24971487"/>
            <a:ext cx="14198530" cy="889362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2800" b="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Slika 1: Opis.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171" hasCustomPrompt="1"/>
          </p:nvPr>
        </p:nvSpPr>
        <p:spPr>
          <a:xfrm>
            <a:off x="395999" y="23279998"/>
            <a:ext cx="14198530" cy="1493502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noProof="0" dirty="0"/>
              <a:t>Vstavite slike v najboljši razpoložljivi resoluciji ali v vektorskem formatu. </a:t>
            </a:r>
            <a:r>
              <a:rPr lang="en-GB" noProof="0" dirty="0"/>
              <a:t>(Input images in best-possible resolution or vector format)</a:t>
            </a:r>
          </a:p>
        </p:txBody>
      </p:sp>
      <p:sp>
        <p:nvSpPr>
          <p:cNvPr id="23" name="TextBox 3"/>
          <p:cNvSpPr txBox="1">
            <a:spLocks noChangeArrowheads="1"/>
          </p:cNvSpPr>
          <p:nvPr userDrawn="1"/>
        </p:nvSpPr>
        <p:spPr bwMode="auto">
          <a:xfrm>
            <a:off x="10026260" y="414404"/>
            <a:ext cx="10227480" cy="113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sl-SI" altLang="en-US" sz="3200" baseline="0" dirty="0"/>
              <a:t>AKADEMIJA  STROJNIŠTVA  2026</a:t>
            </a:r>
          </a:p>
          <a:p>
            <a:pPr marL="0" marR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l-SI" altLang="en-US" sz="3200" dirty="0"/>
              <a:t>1. december </a:t>
            </a:r>
            <a:r>
              <a:rPr lang="sl-SI" altLang="en-US" sz="3200" baseline="0" dirty="0"/>
              <a:t>2026</a:t>
            </a:r>
            <a:r>
              <a:rPr lang="sl-SI" altLang="en-US" sz="3200" dirty="0"/>
              <a:t>, Cankarjev dom,</a:t>
            </a:r>
            <a:r>
              <a:rPr lang="sl-SI" altLang="en-US" sz="3200" baseline="0" dirty="0"/>
              <a:t> </a:t>
            </a:r>
            <a:r>
              <a:rPr lang="sl-SI" altLang="en-US" sz="3200" dirty="0"/>
              <a:t>Ljubljana, Slovenija</a:t>
            </a:r>
          </a:p>
        </p:txBody>
      </p:sp>
      <p:pic>
        <p:nvPicPr>
          <p:cNvPr id="24" name="Slika 23" descr="logo_zsis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6769848" y="314908"/>
            <a:ext cx="1727312" cy="1603932"/>
          </a:xfrm>
          <a:prstGeom prst="rect">
            <a:avLst/>
          </a:prstGeom>
        </p:spPr>
      </p:pic>
      <p:sp>
        <p:nvSpPr>
          <p:cNvPr id="41" name="Text Placeholder 76"/>
          <p:cNvSpPr>
            <a:spLocks noGrp="1"/>
          </p:cNvSpPr>
          <p:nvPr>
            <p:ph type="body" sz="quarter" idx="175" hasCustomPrompt="1"/>
          </p:nvPr>
        </p:nvSpPr>
        <p:spPr>
          <a:xfrm>
            <a:off x="0" y="42067752"/>
            <a:ext cx="30279975" cy="39600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48" name="Text Placeholder 76"/>
          <p:cNvSpPr>
            <a:spLocks noGrp="1"/>
          </p:cNvSpPr>
          <p:nvPr>
            <p:ph type="body" sz="quarter" idx="176" hasCustomPrompt="1"/>
          </p:nvPr>
        </p:nvSpPr>
        <p:spPr>
          <a:xfrm>
            <a:off x="-1" y="1"/>
            <a:ext cx="396000" cy="42484674"/>
          </a:xfrm>
          <a:prstGeom prst="rect">
            <a:avLst/>
          </a:prstGeom>
        </p:spPr>
        <p:txBody>
          <a:bodyPr vert="vert270"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 baseline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49" name="Text Placeholder 76"/>
          <p:cNvSpPr>
            <a:spLocks noGrp="1"/>
          </p:cNvSpPr>
          <p:nvPr>
            <p:ph type="body" sz="quarter" idx="177" hasCustomPrompt="1"/>
          </p:nvPr>
        </p:nvSpPr>
        <p:spPr>
          <a:xfrm>
            <a:off x="29890511" y="1"/>
            <a:ext cx="396000" cy="42484674"/>
          </a:xfrm>
          <a:prstGeom prst="rect">
            <a:avLst/>
          </a:prstGeom>
        </p:spPr>
        <p:txBody>
          <a:bodyPr vert="vert270"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Prazno</a:t>
            </a:r>
            <a:endParaRPr lang="en-US" noProof="0" dirty="0"/>
          </a:p>
        </p:txBody>
      </p:sp>
      <p:sp>
        <p:nvSpPr>
          <p:cNvPr id="50" name="Ograda slike 17"/>
          <p:cNvSpPr>
            <a:spLocks noGrp="1"/>
          </p:cNvSpPr>
          <p:nvPr>
            <p:ph type="pic" sz="quarter" idx="178" hasCustomPrompt="1"/>
          </p:nvPr>
        </p:nvSpPr>
        <p:spPr>
          <a:xfrm>
            <a:off x="26359945" y="2570995"/>
            <a:ext cx="3530566" cy="404969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ctr"/>
          <a:lstStyle>
            <a:lvl1pPr algn="ctr">
              <a:buNone/>
              <a:defRPr sz="3200" baseline="0"/>
            </a:lvl1pPr>
          </a:lstStyle>
          <a:p>
            <a:r>
              <a:rPr lang="sl-SI" noProof="0" dirty="0"/>
              <a:t>Vaš logotip 2</a:t>
            </a:r>
          </a:p>
        </p:txBody>
      </p:sp>
      <p:sp>
        <p:nvSpPr>
          <p:cNvPr id="52" name="Ograda slike 17"/>
          <p:cNvSpPr>
            <a:spLocks noGrp="1"/>
          </p:cNvSpPr>
          <p:nvPr>
            <p:ph type="pic" sz="quarter" idx="179" hasCustomPrompt="1"/>
          </p:nvPr>
        </p:nvSpPr>
        <p:spPr>
          <a:xfrm>
            <a:off x="395999" y="2570995"/>
            <a:ext cx="3453744" cy="404969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ctr"/>
          <a:lstStyle>
            <a:lvl1pPr algn="ctr">
              <a:buNone/>
              <a:defRPr sz="3200" baseline="0"/>
            </a:lvl1pPr>
          </a:lstStyle>
          <a:p>
            <a:r>
              <a:rPr lang="sl-SI" noProof="0" dirty="0"/>
              <a:t>Vaš logotip 1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44A3851-AFA4-8666-76DA-230D8B5AF5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038" y="345364"/>
            <a:ext cx="1482278" cy="1510113"/>
          </a:xfrm>
          <a:prstGeom prst="rect">
            <a:avLst/>
          </a:prstGeom>
        </p:spPr>
      </p:pic>
      <p:cxnSp>
        <p:nvCxnSpPr>
          <p:cNvPr id="5" name="Raven povezovalnik 4">
            <a:extLst>
              <a:ext uri="{FF2B5EF4-FFF2-40B4-BE49-F238E27FC236}">
                <a16:creationId xmlns:a16="http://schemas.microsoft.com/office/drawing/2014/main" id="{6BC23DB5-BE0F-AED5-A185-B9AD8A28EED7}"/>
              </a:ext>
            </a:extLst>
          </p:cNvPr>
          <p:cNvCxnSpPr/>
          <p:nvPr userDrawn="1"/>
        </p:nvCxnSpPr>
        <p:spPr bwMode="auto">
          <a:xfrm>
            <a:off x="0" y="2129622"/>
            <a:ext cx="30230072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</a:effectLst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6" y="1698379"/>
            <a:ext cx="27251025" cy="708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078" tIns="210039" rIns="420078" bIns="2100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en-US" dirty="0" err="1"/>
              <a:t>Click</a:t>
            </a:r>
            <a:r>
              <a:rPr lang="sl-SI" altLang="en-US" dirty="0"/>
              <a:t> to </a:t>
            </a:r>
            <a:r>
              <a:rPr lang="sl-SI" altLang="en-US" dirty="0" err="1"/>
              <a:t>edit</a:t>
            </a:r>
            <a:r>
              <a:rPr lang="sl-SI" altLang="en-US" dirty="0"/>
              <a:t> </a:t>
            </a:r>
            <a:r>
              <a:rPr lang="sl-SI" altLang="en-US" dirty="0" err="1"/>
              <a:t>Master</a:t>
            </a:r>
            <a:r>
              <a:rPr lang="sl-SI" altLang="en-US" dirty="0"/>
              <a:t> </a:t>
            </a:r>
            <a:r>
              <a:rPr lang="sl-SI" altLang="en-US" dirty="0" err="1"/>
              <a:t>title</a:t>
            </a:r>
            <a:r>
              <a:rPr lang="sl-SI" altLang="en-US" dirty="0"/>
              <a:t> </a:t>
            </a:r>
            <a:r>
              <a:rPr lang="sl-SI" altLang="en-US" dirty="0" err="1"/>
              <a:t>style</a:t>
            </a:r>
            <a:endParaRPr lang="sl-SI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6" y="9906685"/>
            <a:ext cx="27251025" cy="2803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en-US"/>
              <a:t>Click to edit Master text styles</a:t>
            </a:r>
          </a:p>
          <a:p>
            <a:pPr lvl="1"/>
            <a:r>
              <a:rPr lang="sl-SI" altLang="en-US"/>
              <a:t>Second level</a:t>
            </a:r>
          </a:p>
          <a:p>
            <a:pPr lvl="2"/>
            <a:r>
              <a:rPr lang="sl-SI" altLang="en-US"/>
              <a:t>Third level</a:t>
            </a:r>
          </a:p>
          <a:p>
            <a:pPr lvl="3"/>
            <a:r>
              <a:rPr lang="sl-SI" altLang="en-US"/>
              <a:t>Fourth level</a:t>
            </a:r>
          </a:p>
          <a:p>
            <a:pPr lvl="4"/>
            <a:r>
              <a:rPr lang="sl-SI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8" y="38689319"/>
            <a:ext cx="7065963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>
              <a:defRPr sz="6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5738" y="38689319"/>
            <a:ext cx="9588500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 algn="ctr">
              <a:defRPr sz="6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9538" y="38689319"/>
            <a:ext cx="7065962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 algn="r">
              <a:defRPr sz="6400"/>
            </a:lvl1pPr>
          </a:lstStyle>
          <a:p>
            <a:pPr>
              <a:defRPr/>
            </a:pPr>
            <a:fld id="{399CEC25-3894-403E-9B4E-ED053100C979}" type="slidenum">
              <a:rPr lang="sl-SI" altLang="en-US"/>
              <a:pPr>
                <a:defRPr/>
              </a:pPr>
              <a:t>‹#›</a:t>
            </a:fld>
            <a:endParaRPr lang="sl-SI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2pPr>
      <a:lvl3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3pPr>
      <a:lvl4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4pPr>
      <a:lvl5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5pPr>
      <a:lvl6pPr marL="4572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6pPr>
      <a:lvl7pPr marL="9144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7pPr>
      <a:lvl8pPr marL="13716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8pPr>
      <a:lvl9pPr marL="18288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9pPr>
    </p:titleStyle>
    <p:bodyStyle>
      <a:lvl1pPr marL="1574800" indent="-1574800" algn="l" defTabSz="4200525" rtl="0" eaLnBrk="0" fontAlgn="base" hangingPunct="0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413125" indent="-1312863" algn="l" defTabSz="4200525" rtl="0" eaLnBrk="0" fontAlgn="base" hangingPunct="0">
        <a:spcBef>
          <a:spcPct val="20000"/>
        </a:spcBef>
        <a:spcAft>
          <a:spcPct val="0"/>
        </a:spcAft>
        <a:buChar char="–"/>
        <a:defRPr sz="12900">
          <a:solidFill>
            <a:schemeClr val="tx1"/>
          </a:solidFill>
          <a:latin typeface="+mn-lt"/>
        </a:defRPr>
      </a:lvl2pPr>
      <a:lvl3pPr marL="5251450" indent="-1050925" algn="l" defTabSz="4200525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51713" indent="-1050925" algn="l" defTabSz="420052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453563" indent="-1050925" algn="l" defTabSz="420052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99107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6pPr>
      <a:lvl7pPr marL="103679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7pPr>
      <a:lvl8pPr marL="108251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8pPr>
      <a:lvl9pPr marL="112823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besedila 1"/>
          <p:cNvSpPr>
            <a:spLocks noGrp="1"/>
          </p:cNvSpPr>
          <p:nvPr>
            <p:ph type="body" sz="quarter" idx="11"/>
          </p:nvPr>
        </p:nvSpPr>
        <p:spPr>
          <a:xfrm>
            <a:off x="395999" y="6696073"/>
            <a:ext cx="14198530" cy="79429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Ograda besedila 2"/>
          <p:cNvSpPr>
            <a:spLocks noGrp="1"/>
          </p:cNvSpPr>
          <p:nvPr>
            <p:ph type="body" sz="quarter" idx="20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quarter" idx="25"/>
          </p:nvPr>
        </p:nvSpPr>
        <p:spPr>
          <a:xfrm>
            <a:off x="15639523" y="6696073"/>
            <a:ext cx="14143686" cy="79429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27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Ograda besedila 5"/>
          <p:cNvSpPr>
            <a:spLocks noGrp="1"/>
          </p:cNvSpPr>
          <p:nvPr>
            <p:ph type="body" sz="quarter" idx="29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Ograda besedila 6"/>
          <p:cNvSpPr>
            <a:spLocks noGrp="1"/>
          </p:cNvSpPr>
          <p:nvPr>
            <p:ph type="body" sz="quarter" idx="150"/>
          </p:nvPr>
        </p:nvSpPr>
        <p:spPr>
          <a:xfrm>
            <a:off x="4030582" y="4885582"/>
            <a:ext cx="22096890" cy="1674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Ograda besedila 7"/>
          <p:cNvSpPr>
            <a:spLocks noGrp="1"/>
          </p:cNvSpPr>
          <p:nvPr>
            <p:ph type="body" sz="quarter" idx="151"/>
          </p:nvPr>
        </p:nvSpPr>
        <p:spPr>
          <a:xfrm>
            <a:off x="4030582" y="3813249"/>
            <a:ext cx="22096890" cy="86627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Ograda besedila 8"/>
          <p:cNvSpPr>
            <a:spLocks noGrp="1"/>
          </p:cNvSpPr>
          <p:nvPr>
            <p:ph type="body" sz="quarter" idx="153"/>
          </p:nvPr>
        </p:nvSpPr>
        <p:spPr>
          <a:xfrm>
            <a:off x="4030582" y="2523793"/>
            <a:ext cx="22096890" cy="10026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Ograda besedila 9"/>
          <p:cNvSpPr>
            <a:spLocks noGrp="1"/>
          </p:cNvSpPr>
          <p:nvPr>
            <p:ph type="body" sz="quarter" idx="1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Ograda besedila 10"/>
          <p:cNvSpPr>
            <a:spLocks noGrp="1"/>
          </p:cNvSpPr>
          <p:nvPr>
            <p:ph type="body" sz="quarter" idx="162"/>
          </p:nvPr>
        </p:nvSpPr>
        <p:spPr>
          <a:xfrm>
            <a:off x="15639523" y="7545280"/>
            <a:ext cx="14143686" cy="993813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Ograda besedila 11"/>
          <p:cNvSpPr>
            <a:spLocks noGrp="1"/>
          </p:cNvSpPr>
          <p:nvPr>
            <p:ph type="body" sz="quarter" idx="163"/>
          </p:nvPr>
        </p:nvSpPr>
        <p:spPr>
          <a:xfrm>
            <a:off x="395999" y="7545281"/>
            <a:ext cx="14198530" cy="9938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Ograda besedila 12"/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Ograda besedila 13"/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Ograda besedila 14"/>
          <p:cNvSpPr>
            <a:spLocks noGrp="1"/>
          </p:cNvSpPr>
          <p:nvPr>
            <p:ph type="body" sz="quarter" idx="16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Ograda besedila 15"/>
          <p:cNvSpPr>
            <a:spLocks noGrp="1"/>
          </p:cNvSpPr>
          <p:nvPr>
            <p:ph type="body" sz="quarter" idx="17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Ograda besedila 16"/>
          <p:cNvSpPr>
            <a:spLocks noGrp="1"/>
          </p:cNvSpPr>
          <p:nvPr>
            <p:ph type="body" sz="quarter" idx="17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Ograda besedila 19"/>
          <p:cNvSpPr>
            <a:spLocks noGrp="1"/>
          </p:cNvSpPr>
          <p:nvPr>
            <p:ph type="body" sz="quarter" idx="175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sp>
        <p:nvSpPr>
          <p:cNvPr id="21" name="Ograda besedila 20"/>
          <p:cNvSpPr>
            <a:spLocks noGrp="1"/>
          </p:cNvSpPr>
          <p:nvPr>
            <p:ph type="body" sz="quarter" idx="176"/>
          </p:nvPr>
        </p:nvSpPr>
        <p:spPr>
          <a:xfrm>
            <a:off x="-1" y="2094271"/>
            <a:ext cx="359686" cy="40390404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</p:txBody>
      </p:sp>
      <p:sp>
        <p:nvSpPr>
          <p:cNvPr id="22" name="Ograda besedila 21"/>
          <p:cNvSpPr>
            <a:spLocks noGrp="1"/>
          </p:cNvSpPr>
          <p:nvPr>
            <p:ph type="body" sz="quarter" idx="177"/>
          </p:nvPr>
        </p:nvSpPr>
        <p:spPr>
          <a:xfrm>
            <a:off x="29838050" y="2094271"/>
            <a:ext cx="448461" cy="40390404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23" name="Ograda slike 22"/>
          <p:cNvSpPr>
            <a:spLocks noGrp="1"/>
          </p:cNvSpPr>
          <p:nvPr>
            <p:ph type="pic" sz="quarter" idx="178"/>
          </p:nvPr>
        </p:nvSpPr>
        <p:spPr>
          <a:xfrm>
            <a:off x="26298985" y="2510076"/>
            <a:ext cx="3484224" cy="4049693"/>
          </a:xfrm>
          <a:ln>
            <a:noFill/>
          </a:ln>
        </p:spPr>
        <p:txBody>
          <a:bodyPr/>
          <a:lstStyle/>
          <a:p>
            <a:endParaRPr lang="sl-SI"/>
          </a:p>
        </p:txBody>
      </p:sp>
      <p:sp>
        <p:nvSpPr>
          <p:cNvPr id="24" name="Ograda slike 23"/>
          <p:cNvSpPr>
            <a:spLocks noGrp="1"/>
          </p:cNvSpPr>
          <p:nvPr>
            <p:ph type="pic" sz="quarter" idx="179"/>
          </p:nvPr>
        </p:nvSpPr>
        <p:spPr>
          <a:xfrm>
            <a:off x="395999" y="2505075"/>
            <a:ext cx="3484224" cy="4049693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d=&quot;http://www.w3.org/2001/XMLSchema&quot; xmlns:xsi=&quot;http://www.w3.org/2001/XMLSchema-instance&quot;&gt;&lt;presentationSettings hasLibraryLinks=&quot;false&quot; lastModified=&quot;2022-11-09T19:25:26.2787574Z&quot;&gt;&lt;agenda createSections=&quot;false&quot; enableNavigation=&quot;false&quot; id=&quot;2fdd1d04-21ff-4c9d-89b4-fe77ccc57ddd&quot; isTouched=&quot;false&quot; mode=&quot;Agenda&quot; showDuration=&quot;false&quot; showHeaders=&quot;false&quot; showPageNumber=&quot;false&quot; showResponsible=&quot;false&quot; showSubTopics=&quot;false&quot; showTimeSlot=&quot;false&quot; showTopicNumber=&quot;false&quot; slidesForSubTopics=&quot;false&quot; timeFormat=&quot;00000000-0000-0000-0000-000000000000&quot; title=&quot;Agenda&quot;&gt;&lt;columns&gt;&lt;column displayIndex=&quot;0&quot; header=&quot;#&quot; id=&quot;8fc7e105-5a32-4a72-bc85-7d3ff1e7b9d7&quot; visible=&quot;true&quot; width=&quot;170&quot; /&gt;&lt;column displayIndex=&quot;1&quot; header=&quot;Topic&quot; id=&quot;8f81a0ad-7497-4bbb-a001-838bad8c0faa&quot; visible=&quot;true&quot; width=&quot;160&quot; /&gt;&lt;column displayIndex=&quot;2&quot; header=&quot;Responsible&quot; id=&quot;2f9b06db-11e3-45bc-aecb-cf6141b9856b&quot; visible=&quot;true&quot; width=&quot;165&quot; /&gt;&lt;column displayIndex=&quot;3&quot; header=&quot;Duration&quot; id=&quot;99d05e97-02f5-4087-be8e-b10736e0c9ca&quot; visible=&quot;true&quot; width=&quot;150&quot; /&gt;&lt;column displayIndex=&quot;4&quot; header=&quot;Time&quot; id=&quot;fd356bfd-687f-40e8-b861-574837edbc46&quot; visible=&quot;true&quot; width=&quot;180&quot; /&gt;&lt;column displayIndex=&quot;5&quot; header=&quot;Page&quot; id=&quot;db91063f-fada-4f32-86c9-9368cd93fa26&quot; visible=&quot;true&quot; width=&quot;170&quot; /&gt;&lt;/columns&gt;&lt;layout /&gt;&lt;rows /&gt;&lt;/agenda&gt;&lt;template lastModified=&quot;0001-01-01T00:00:00&quot;&gt;&lt;LayoutNames /&gt;&lt;/template&gt;&lt;theme&gt;&lt;recentColors /&gt;&lt;/theme&gt;&lt;rules&gt;&lt;disabled /&gt;&lt;/rules&gt;&lt;/presentationSettings&gt;&lt;/smart&gt;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200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l-SI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200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l-SI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kolt1</Template>
  <TotalTime>5</TotalTime>
  <Words>0</Words>
  <Application>Microsoft Office PowerPoint</Application>
  <PresentationFormat>Po meri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Default Design</vt:lpstr>
      <vt:lpstr>PowerPointova predstavitev</vt:lpstr>
    </vt:vector>
  </TitlesOfParts>
  <Company>Fakulteta za strojništvo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ZSIS - predloga</dc:title>
  <dc:creator>Matevz Zupancic</dc:creator>
  <cp:lastModifiedBy>Zupančič, Matevž</cp:lastModifiedBy>
  <cp:revision>688</cp:revision>
  <cp:lastPrinted>2013-09-30T06:57:23Z</cp:lastPrinted>
  <dcterms:created xsi:type="dcterms:W3CDTF">2005-08-18T15:37:01Z</dcterms:created>
  <dcterms:modified xsi:type="dcterms:W3CDTF">2026-10-07T12:55:05Z</dcterms:modified>
</cp:coreProperties>
</file>